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60" r:id="rId5"/>
    <p:sldId id="261" r:id="rId6"/>
    <p:sldId id="263" r:id="rId7"/>
    <p:sldId id="258" r:id="rId8"/>
    <p:sldId id="264" r:id="rId9"/>
    <p:sldId id="259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D9492CE-2A45-409C-A21A-2EA9F00258F0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FD37B1E-44FC-4D4F-8854-391B282AB97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D9492CE-2A45-409C-A21A-2EA9F00258F0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D37B1E-44FC-4D4F-8854-391B282AB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D9492CE-2A45-409C-A21A-2EA9F00258F0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D37B1E-44FC-4D4F-8854-391B282AB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D9492CE-2A45-409C-A21A-2EA9F00258F0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D37B1E-44FC-4D4F-8854-391B282AB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9D9492CE-2A45-409C-A21A-2EA9F00258F0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FD37B1E-44FC-4D4F-8854-391B282AB97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D9492CE-2A45-409C-A21A-2EA9F00258F0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FD37B1E-44FC-4D4F-8854-391B282AB97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D9492CE-2A45-409C-A21A-2EA9F00258F0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FD37B1E-44FC-4D4F-8854-391B282AB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D9492CE-2A45-409C-A21A-2EA9F00258F0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D37B1E-44FC-4D4F-8854-391B282AB97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D9492CE-2A45-409C-A21A-2EA9F00258F0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D37B1E-44FC-4D4F-8854-391B282AB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9D9492CE-2A45-409C-A21A-2EA9F00258F0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FD37B1E-44FC-4D4F-8854-391B282AB97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D9492CE-2A45-409C-A21A-2EA9F00258F0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FD37B1E-44FC-4D4F-8854-391B282AB97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9D9492CE-2A45-409C-A21A-2EA9F00258F0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3FD37B1E-44FC-4D4F-8854-391B282AB970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Geologic Resources for the Rosebud Indian Reservation, South Dakota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63" y="2876200"/>
            <a:ext cx="5738837" cy="3753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581400" y="5486400"/>
            <a:ext cx="1066800" cy="685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1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/>
              <a:t>Other Sources</a:t>
            </a:r>
            <a:br>
              <a:rPr lang="en-US" sz="3200" dirty="0" smtClean="0"/>
            </a:br>
            <a:r>
              <a:rPr lang="en-US" sz="3200" dirty="0"/>
              <a:t>	</a:t>
            </a:r>
            <a:r>
              <a:rPr lang="en-US" sz="3200" dirty="0" smtClean="0"/>
              <a:t>Historical hydrocarbon shows</a:t>
            </a:r>
            <a:br>
              <a:rPr lang="en-US" sz="3200" dirty="0" smtClean="0"/>
            </a:br>
            <a:r>
              <a:rPr lang="en-US" sz="3200" dirty="0"/>
              <a:t>	</a:t>
            </a:r>
            <a:r>
              <a:rPr lang="en-US" sz="3200" dirty="0" smtClean="0"/>
              <a:t>Lineaments/satellite imagery</a:t>
            </a:r>
            <a:br>
              <a:rPr lang="en-US" sz="3200" dirty="0" smtClean="0"/>
            </a:br>
            <a:r>
              <a:rPr lang="en-US" sz="3200" dirty="0"/>
              <a:t>	</a:t>
            </a:r>
            <a:r>
              <a:rPr lang="en-US" sz="3200" dirty="0" smtClean="0"/>
              <a:t>Seismic/geophysical data</a:t>
            </a:r>
            <a:br>
              <a:rPr lang="en-US" sz="3200" dirty="0" smtClean="0"/>
            </a:br>
            <a:r>
              <a:rPr lang="en-US" sz="3200" dirty="0"/>
              <a:t>	</a:t>
            </a:r>
            <a:r>
              <a:rPr lang="en-US" sz="3200" dirty="0" smtClean="0"/>
              <a:t>Old reports and maps…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667000"/>
            <a:ext cx="5334000" cy="4000499"/>
          </a:xfrm>
        </p:spPr>
      </p:pic>
    </p:spTree>
    <p:extLst>
      <p:ext uri="{BB962C8B-B14F-4D97-AF65-F5344CB8AC3E}">
        <p14:creationId xmlns:p14="http://schemas.microsoft.com/office/powerpoint/2010/main" val="187231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Geologic Map of South Dakota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1" t="41143" r="55655" b="17714"/>
          <a:stretch/>
        </p:blipFill>
        <p:spPr bwMode="auto">
          <a:xfrm>
            <a:off x="762000" y="2133600"/>
            <a:ext cx="7695446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63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South Dakota Stratigraphic Correlation Chart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4" t="24441" r="64003" b="17892"/>
          <a:stretch/>
        </p:blipFill>
        <p:spPr bwMode="auto">
          <a:xfrm>
            <a:off x="2895600" y="1585464"/>
            <a:ext cx="2971800" cy="517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54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100" i="1" dirty="0" smtClean="0"/>
              <a:t>Hydrology </a:t>
            </a:r>
            <a:r>
              <a:rPr lang="en-US" sz="3100" i="1" dirty="0"/>
              <a:t>of the Rosebud Indian Reservation, South </a:t>
            </a:r>
            <a:r>
              <a:rPr lang="en-US" sz="3100" i="1" dirty="0" smtClean="0"/>
              <a:t>Dakota</a:t>
            </a:r>
            <a:r>
              <a:rPr lang="en-US" sz="3100" dirty="0"/>
              <a:t> </a:t>
            </a:r>
            <a:r>
              <a:rPr lang="en-US" sz="3100" dirty="0" smtClean="0"/>
              <a:t>(Ellis, </a:t>
            </a:r>
            <a:r>
              <a:rPr lang="en-US" sz="3100" dirty="0" err="1" smtClean="0"/>
              <a:t>Ficken</a:t>
            </a:r>
            <a:r>
              <a:rPr lang="en-US" sz="3100" dirty="0" smtClean="0"/>
              <a:t>, </a:t>
            </a:r>
            <a:r>
              <a:rPr lang="en-US" sz="3100" dirty="0"/>
              <a:t>and </a:t>
            </a:r>
            <a:r>
              <a:rPr lang="en-US" sz="3100" dirty="0" err="1"/>
              <a:t>Adolphson</a:t>
            </a:r>
            <a:r>
              <a:rPr lang="en-US" sz="3100" dirty="0"/>
              <a:t>, </a:t>
            </a:r>
            <a:r>
              <a:rPr lang="en-US" sz="3100" dirty="0" smtClean="0"/>
              <a:t>1971)</a:t>
            </a:r>
            <a:endParaRPr lang="en-US" sz="31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 t="39837" r="63282" b="14842"/>
          <a:stretch/>
        </p:blipFill>
        <p:spPr bwMode="auto">
          <a:xfrm>
            <a:off x="990600" y="1905000"/>
            <a:ext cx="7260879" cy="4532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4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Elevation Contour Map of the Precambrian Surface of South Dakota (McCormick, 2010)</a:t>
            </a:r>
            <a:endParaRPr lang="en-US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5" t="52376" r="65542" b="15715"/>
          <a:stretch/>
        </p:blipFill>
        <p:spPr bwMode="auto">
          <a:xfrm>
            <a:off x="1703560" y="2514600"/>
            <a:ext cx="5459240" cy="319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17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Precambrian basement </a:t>
            </a:r>
            <a:r>
              <a:rPr lang="en-US" sz="3200" dirty="0" err="1" smtClean="0"/>
              <a:t>terrane</a:t>
            </a:r>
            <a:r>
              <a:rPr lang="en-US" sz="3200" dirty="0" smtClean="0"/>
              <a:t> of South Dakota (McCormick, 2010)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13126" r="49446" b="7847"/>
          <a:stretch/>
        </p:blipFill>
        <p:spPr bwMode="auto">
          <a:xfrm>
            <a:off x="990600" y="1828800"/>
            <a:ext cx="7326517" cy="458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93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Cross sections showing geophysical logs of Phanerozoic rocks in South Dakota (Fox, 2009)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30325" r="44191" b="27491"/>
          <a:stretch/>
        </p:blipFill>
        <p:spPr bwMode="auto">
          <a:xfrm>
            <a:off x="-5687795" y="2079278"/>
            <a:ext cx="14755595" cy="409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66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South Dakota Geological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2" t="10320" r="54406" b="6127"/>
          <a:stretch/>
        </p:blipFill>
        <p:spPr bwMode="auto">
          <a:xfrm>
            <a:off x="1447800" y="1431480"/>
            <a:ext cx="6172200" cy="542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37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South Dakota Geological Survey Online Map Portal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76" b="34941"/>
          <a:stretch/>
        </p:blipFill>
        <p:spPr bwMode="auto">
          <a:xfrm>
            <a:off x="685800" y="1600199"/>
            <a:ext cx="7881477" cy="503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2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C45620B99AB45AA6CDD1CD8444B1C" ma:contentTypeVersion="3" ma:contentTypeDescription="Create a new document." ma:contentTypeScope="" ma:versionID="ab09ce8653505f0c6c93b96801fe45b9">
  <xsd:schema xmlns:xsd="http://www.w3.org/2001/XMLSchema" xmlns:xs="http://www.w3.org/2001/XMLSchema" xmlns:p="http://schemas.microsoft.com/office/2006/metadata/properties" xmlns:ns2="883de5d1-f789-4d3a-8862-b6fadebe4854" xmlns:ns3="3f9fd6df-4768-4f07-9d79-fc3ecfa4d01e" targetNamespace="http://schemas.microsoft.com/office/2006/metadata/properties" ma:root="true" ma:fieldsID="a93c13faf366c2437d95888a3bc566ee" ns2:_="" ns3:_="">
    <xsd:import namespace="883de5d1-f789-4d3a-8862-b6fadebe4854"/>
    <xsd:import namespace="3f9fd6df-4768-4f07-9d79-fc3ecfa4d01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Date_x0020_Psoted" minOccurs="0"/>
                <xsd:element ref="ns3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3de5d1-f789-4d3a-8862-b6fadebe4854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Note"/>
      </xsd:simpleType>
    </xsd:element>
    <xsd:element name="Date_x0020_Psoted" ma:index="9" nillable="true" ma:displayName="Date Posted" ma:format="DateOnly" ma:internalName="Date_x0020_Psot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9fd6df-4768-4f07-9d79-fc3ecfa4d01e" elementFormDefault="qualified">
    <xsd:import namespace="http://schemas.microsoft.com/office/2006/documentManagement/types"/>
    <xsd:import namespace="http://schemas.microsoft.com/office/infopath/2007/PartnerControls"/>
    <xsd:element name="Category" ma:index="10" nillable="true" ma:displayName="Category" ma:default="Energy Science" ma:format="Dropdown" ma:internalName="Category">
      <xsd:simpleType>
        <xsd:restriction base="dms:Choice">
          <xsd:enumeration value="General"/>
          <xsd:enumeration value="Energy Institute"/>
          <xsd:enumeration value="Energy Science"/>
          <xsd:enumeration value="Other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83de5d1-f789-4d3a-8862-b6fadebe4854" xsi:nil="true"/>
    <Category xmlns="3f9fd6df-4768-4f07-9d79-fc3ecfa4d01e">Energy Science</Category>
    <Date_x0020_Psoted xmlns="883de5d1-f789-4d3a-8862-b6fadebe4854" xsi:nil="true"/>
  </documentManagement>
</p:properties>
</file>

<file path=customXml/itemProps1.xml><?xml version="1.0" encoding="utf-8"?>
<ds:datastoreItem xmlns:ds="http://schemas.openxmlformats.org/officeDocument/2006/customXml" ds:itemID="{54733BF2-4B5B-460E-B657-BC61FA1D4373}"/>
</file>

<file path=customXml/itemProps2.xml><?xml version="1.0" encoding="utf-8"?>
<ds:datastoreItem xmlns:ds="http://schemas.openxmlformats.org/officeDocument/2006/customXml" ds:itemID="{AFD41334-6527-4E60-8E74-CE824D6BEB86}"/>
</file>

<file path=customXml/itemProps3.xml><?xml version="1.0" encoding="utf-8"?>
<ds:datastoreItem xmlns:ds="http://schemas.openxmlformats.org/officeDocument/2006/customXml" ds:itemID="{940EB9F9-4FD5-433B-9EC2-253B70359048}"/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97</TotalTime>
  <Words>94</Words>
  <Application>Microsoft Office PowerPoint</Application>
  <PresentationFormat>On-screen Show (4:3)</PresentationFormat>
  <Paragraphs>10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Foundry</vt:lpstr>
      <vt:lpstr>Geologic Resources for the Rosebud Indian Reservation, South Dakota</vt:lpstr>
      <vt:lpstr>Geologic Map of South Dakota</vt:lpstr>
      <vt:lpstr>South Dakota Stratigraphic Correlation Chart</vt:lpstr>
      <vt:lpstr>Hydrology of the Rosebud Indian Reservation, South Dakota (Ellis, Ficken, and Adolphson, 1971)</vt:lpstr>
      <vt:lpstr>Elevation Contour Map of the Precambrian Surface of South Dakota (McCormick, 2010)</vt:lpstr>
      <vt:lpstr>Precambrian basement terrane of South Dakota (McCormick, 2010)</vt:lpstr>
      <vt:lpstr>Cross sections showing geophysical logs of Phanerozoic rocks in South Dakota (Fox, 2009)</vt:lpstr>
      <vt:lpstr>South Dakota Geological Survey</vt:lpstr>
      <vt:lpstr>South Dakota Geological Survey Online Map Portal</vt:lpstr>
      <vt:lpstr>Other Sources  Historical hydrocarbon shows  Lineaments/satellite imagery  Seismic/geophysical data  Old reports and maps…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Sawyer, J. Foster</dc:creator>
  <cp:lastModifiedBy>Sawyer, J. Foster</cp:lastModifiedBy>
  <cp:revision>9</cp:revision>
  <dcterms:created xsi:type="dcterms:W3CDTF">2012-08-12T21:07:03Z</dcterms:created>
  <dcterms:modified xsi:type="dcterms:W3CDTF">2012-08-12T22:44:39Z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0x010100436C45620B99AB45AA6CDD1CD8444B1C</vt:lpwstr>
  </property>
</Properties>
</file>